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p:scale>
          <a:sx n="25" d="100"/>
          <a:sy n="25" d="100"/>
        </p:scale>
        <p:origin x="810" y="-528"/>
      </p:cViewPr>
      <p:guideLst>
        <p:guide orient="horz" pos="13248"/>
        <p:guide orient="horz" pos="10368"/>
        <p:guide pos="17012"/>
        <p:guide pos="6187"/>
        <p:guide pos="26362"/>
        <p:guide pos="7743"/>
        <p:guide pos="12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11/30/2020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11/30/2020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github.com/jonathan-raines/cs467-card-game-simul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2"/>
          <a:srcRect l="629" r="258"/>
          <a:stretch/>
        </p:blipFill>
        <p:spPr>
          <a:xfrm>
            <a:off x="23455833" y="21117656"/>
            <a:ext cx="18392253" cy="10015538"/>
          </a:xfrm>
          <a:prstGeom prst="rect">
            <a:avLst/>
          </a:prstGeom>
        </p:spPr>
      </p:pic>
      <p:pic>
        <p:nvPicPr>
          <p:cNvPr id="17" name="Picture Placeholder 16" descr="Graphical user interface&#10;&#10;Description automatically generated">
            <a:extLst>
              <a:ext uri="{FF2B5EF4-FFF2-40B4-BE49-F238E27FC236}">
                <a16:creationId xmlns:a16="http://schemas.microsoft.com/office/drawing/2014/main" id="{D1E80A94-127A-4341-8387-BFC7EA94F442}"/>
              </a:ext>
            </a:extLst>
          </p:cNvPr>
          <p:cNvPicPr>
            <a:picLocks noGrp="1" noChangeAspect="1"/>
          </p:cNvPicPr>
          <p:nvPr>
            <p:ph type="pic" sz="quarter" idx="10"/>
          </p:nvPr>
        </p:nvPicPr>
        <p:blipFill>
          <a:blip r:embed="rId3"/>
          <a:srcRect t="5857" b="5857"/>
          <a:stretch>
            <a:fillRect/>
          </a:stretch>
        </p:blipFill>
        <p:spPr>
          <a:xfrm>
            <a:off x="12278994" y="9604375"/>
            <a:ext cx="14487987" cy="6197456"/>
          </a:xfr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simple game of cards with friends can provide relief and entertainment.</a:t>
            </a:r>
          </a:p>
        </p:txBody>
      </p:sp>
      <p:sp>
        <p:nvSpPr>
          <p:cNvPr id="5" name="Text Placeholder 16"/>
          <p:cNvSpPr txBox="1">
            <a:spLocks/>
          </p:cNvSpPr>
          <p:nvPr/>
        </p:nvSpPr>
        <p:spPr>
          <a:xfrm>
            <a:off x="12292013" y="1609229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057490"/>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is to host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and updating the game state based on information sent from the player clients.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92013" y="2111765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78996" y="22077036"/>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https://card-game-simulator.herokuapp.com/</a:t>
            </a:r>
          </a:p>
          <a:p>
            <a:pPr>
              <a:spcAft>
                <a:spcPts val="2600"/>
              </a:spcAft>
            </a:pPr>
            <a:r>
              <a:rPr lang="en-US" dirty="0">
                <a:latin typeface="Verdana" charset="0"/>
                <a:ea typeface="Verdana" charset="0"/>
                <a:cs typeface="Verdana" charset="0"/>
              </a:rPr>
              <a:t>Our codebase up to the point of submission can be found here: https://github.com/jonathan-raines/cs467-card-game-simulator</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4"/>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5"/>
          <a:srcRect t="3747" b="3747"/>
          <a:stretch/>
        </p:blipFill>
        <p:spPr>
          <a:xfrm>
            <a:off x="27360099" y="9604375"/>
            <a:ext cx="14487987" cy="6197456"/>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360099" y="16092296"/>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373115" y="17057490"/>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1970088" y="12962770"/>
            <a:ext cx="4672159" cy="194033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Jonathan Raines </a:t>
            </a:r>
          </a:p>
          <a:p>
            <a:pPr>
              <a:spcAft>
                <a:spcPts val="2600"/>
              </a:spcAft>
            </a:pPr>
            <a:r>
              <a:rPr lang="en-US" dirty="0">
                <a:solidFill>
                  <a:schemeClr val="bg1"/>
                </a:solidFill>
                <a:latin typeface="Verdana" charset="0"/>
                <a:ea typeface="Verdana" charset="0"/>
                <a:cs typeface="Verdana" charset="0"/>
              </a:rPr>
              <a:t>Degrees go here</a:t>
            </a:r>
          </a:p>
          <a:p>
            <a:pPr>
              <a:spcAft>
                <a:spcPts val="2600"/>
              </a:spcAft>
            </a:pPr>
            <a:r>
              <a:rPr lang="en-US" dirty="0">
                <a:solidFill>
                  <a:schemeClr val="bg1"/>
                </a:solidFill>
                <a:latin typeface="Verdana" charset="0"/>
                <a:ea typeface="Verdana" charset="0"/>
                <a:cs typeface="Verdana" charset="0"/>
              </a:rPr>
              <a:t>Mini-bio here</a:t>
            </a: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6"/>
          <a:stretch>
            <a:fillRect/>
          </a:stretch>
        </p:blipFill>
        <p:spPr>
          <a:xfrm>
            <a:off x="1926995" y="17926157"/>
            <a:ext cx="3725335" cy="475799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6038167" y="17926157"/>
            <a:ext cx="4672159" cy="194033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Thomas Sugimoto</a:t>
            </a:r>
          </a:p>
          <a:p>
            <a:pPr>
              <a:spcAft>
                <a:spcPts val="2600"/>
              </a:spcAft>
            </a:pPr>
            <a:r>
              <a:rPr lang="en-US" dirty="0">
                <a:solidFill>
                  <a:schemeClr val="bg1"/>
                </a:solidFill>
                <a:latin typeface="Verdana" charset="0"/>
                <a:ea typeface="Verdana" charset="0"/>
                <a:cs typeface="Verdana" charset="0"/>
              </a:rPr>
              <a:t>Degrees here</a:t>
            </a:r>
          </a:p>
          <a:p>
            <a:pPr>
              <a:spcAft>
                <a:spcPts val="2600"/>
              </a:spcAft>
            </a:pPr>
            <a:r>
              <a:rPr lang="en-US" dirty="0">
                <a:solidFill>
                  <a:schemeClr val="bg1"/>
                </a:solidFill>
                <a:latin typeface="Verdana" charset="0"/>
                <a:ea typeface="Verdana" charset="0"/>
                <a:cs typeface="Verdana" charset="0"/>
              </a:rPr>
              <a:t>Mini-bio here</a:t>
            </a: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1931988" y="22938154"/>
            <a:ext cx="4672159" cy="4453848"/>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Phillip Wellheuser</a:t>
            </a:r>
          </a:p>
          <a:p>
            <a:pPr>
              <a:spcAft>
                <a:spcPts val="2600"/>
              </a:spcAft>
            </a:pPr>
            <a:r>
              <a:rPr lang="en-US" dirty="0">
                <a:solidFill>
                  <a:schemeClr val="bg1"/>
                </a:solidFill>
                <a:latin typeface="Verdana" charset="0"/>
                <a:ea typeface="Verdana" charset="0"/>
                <a:cs typeface="Verdana" charset="0"/>
              </a:rPr>
              <a:t>BS Computer Science</a:t>
            </a:r>
          </a:p>
          <a:p>
            <a:pPr>
              <a:spcAft>
                <a:spcPts val="2600"/>
              </a:spcAft>
            </a:pPr>
            <a:r>
              <a:rPr lang="en-US" dirty="0">
                <a:solidFill>
                  <a:schemeClr val="bg1"/>
                </a:solidFill>
                <a:latin typeface="Verdana" charset="0"/>
                <a:ea typeface="Verdana" charset="0"/>
                <a:cs typeface="Verdana" charset="0"/>
              </a:rPr>
              <a:t>BS Video Game Design</a:t>
            </a:r>
          </a:p>
          <a:p>
            <a:pPr>
              <a:spcAft>
                <a:spcPts val="2600"/>
              </a:spcAft>
            </a:pPr>
            <a:r>
              <a:rPr lang="en-US" dirty="0">
                <a:solidFill>
                  <a:schemeClr val="bg1"/>
                </a:solidFill>
                <a:latin typeface="Verdana" charset="0"/>
                <a:ea typeface="Verdana" charset="0"/>
                <a:cs typeface="Verdana" charset="0"/>
              </a:rPr>
              <a:t>Seeking employment with backend development in software or video game development</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7"/>
          <a:stretch>
            <a:fillRect/>
          </a:stretch>
        </p:blipFill>
        <p:spPr>
          <a:xfrm>
            <a:off x="6461589" y="22938154"/>
            <a:ext cx="3574280" cy="4765707"/>
          </a:xfrm>
          <a:prstGeom prst="rect">
            <a:avLst/>
          </a:prstGeom>
        </p:spPr>
      </p:pic>
      <p:pic>
        <p:nvPicPr>
          <p:cNvPr id="25" name="Picture 24">
            <a:extLst>
              <a:ext uri="{FF2B5EF4-FFF2-40B4-BE49-F238E27FC236}">
                <a16:creationId xmlns:a16="http://schemas.microsoft.com/office/drawing/2014/main" id="{342735B7-9C0E-4E73-9FAB-AACE45660DE3}"/>
              </a:ext>
            </a:extLst>
          </p:cNvPr>
          <p:cNvPicPr>
            <a:picLocks noChangeAspect="1"/>
          </p:cNvPicPr>
          <p:nvPr/>
        </p:nvPicPr>
        <p:blipFill>
          <a:blip r:embed="rId6"/>
          <a:stretch>
            <a:fillRect/>
          </a:stretch>
        </p:blipFill>
        <p:spPr>
          <a:xfrm>
            <a:off x="6310534" y="12914160"/>
            <a:ext cx="3725335" cy="4757996"/>
          </a:xfrm>
          <a:prstGeom prst="rect">
            <a:avLst/>
          </a:prstGeom>
        </p:spPr>
      </p:pic>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TotalTime>
  <Words>465</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55</cp:revision>
  <dcterms:created xsi:type="dcterms:W3CDTF">2017-04-19T21:01:26Z</dcterms:created>
  <dcterms:modified xsi:type="dcterms:W3CDTF">2020-11-30T23:38:26Z</dcterms:modified>
</cp:coreProperties>
</file>